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5"/>
  </p:notesMasterIdLst>
  <p:sldIdLst>
    <p:sldId id="256" r:id="rId8"/>
    <p:sldId id="271" r:id="rId9"/>
    <p:sldId id="319" r:id="rId10"/>
    <p:sldId id="333" r:id="rId11"/>
    <p:sldId id="334" r:id="rId12"/>
    <p:sldId id="332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3" r:id="rId21"/>
    <p:sldId id="342" r:id="rId22"/>
    <p:sldId id="330" r:id="rId23"/>
    <p:sldId id="305" r:id="rId24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19"/>
            <p14:sldId id="333"/>
            <p14:sldId id="334"/>
            <p14:sldId id="332"/>
            <p14:sldId id="335"/>
            <p14:sldId id="336"/>
            <p14:sldId id="337"/>
            <p14:sldId id="338"/>
            <p14:sldId id="339"/>
            <p14:sldId id="340"/>
            <p14:sldId id="341"/>
            <p14:sldId id="343"/>
            <p14:sldId id="342"/>
            <p14:sldId id="33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EEF6F0"/>
    <a:srgbClr val="700000"/>
    <a:srgbClr val="800000"/>
    <a:srgbClr val="993300"/>
    <a:srgbClr val="FAFAF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78819" autoAdjust="0"/>
  </p:normalViewPr>
  <p:slideViewPr>
    <p:cSldViewPr>
      <p:cViewPr varScale="1">
        <p:scale>
          <a:sx n="105" d="100"/>
          <a:sy n="105" d="100"/>
        </p:scale>
        <p:origin x="696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4935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8718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6757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7706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8624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3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8223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Reference the discussion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496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890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317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090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1026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5284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2730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dobbs.com/jvm/building-secure-java-rmi-servers/18440519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rm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en.wikipedia.org/wiki/Java_remote_method_invoca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4648200" cy="993775"/>
          </a:xfrm>
        </p:spPr>
        <p:txBody>
          <a:bodyPr>
            <a:noAutofit/>
          </a:bodyPr>
          <a:lstStyle/>
          <a:p>
            <a:r>
              <a:rPr lang="en-US" dirty="0"/>
              <a:t>RMI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1910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Remote Procedure Calls</a:t>
            </a:r>
          </a:p>
          <a:p>
            <a:pPr>
              <a:buFont typeface="Arial" charset="0"/>
              <a:buChar char="•"/>
            </a:pPr>
            <a:r>
              <a:rPr lang="en-US" dirty="0"/>
              <a:t>RMI</a:t>
            </a:r>
          </a:p>
          <a:p>
            <a:pPr>
              <a:buFont typeface="Arial" charset="0"/>
              <a:buChar char="•"/>
            </a:pPr>
            <a:r>
              <a:rPr lang="en-US" dirty="0"/>
              <a:t>RMI Registry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1" y="228014"/>
            <a:ext cx="3086100" cy="37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Object 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" y="819150"/>
            <a:ext cx="6553200" cy="284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StringUtilImpl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append(String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allCaps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.toUpperCase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3874353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Caller must handle “</a:t>
            </a:r>
            <a:r>
              <a:rPr lang="en-US" sz="2400" dirty="0" err="1"/>
              <a:t>RemoteException</a:t>
            </a:r>
            <a:r>
              <a:rPr lang="en-US" sz="2400" dirty="0"/>
              <a:t>”, but your implementation doesn’t have to throw it.</a:t>
            </a:r>
          </a:p>
        </p:txBody>
      </p:sp>
    </p:spTree>
    <p:extLst>
      <p:ext uri="{BB962C8B-B14F-4D97-AF65-F5344CB8AC3E}">
        <p14:creationId xmlns:p14="http://schemas.microsoft.com/office/powerpoint/2010/main" val="152030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RMI Registry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2922646"/>
            <a:ext cx="8451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Separate server (usually port 1099)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a string name to published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Must be running for RMI to work (maybe in a separate window)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Must have the </a:t>
            </a:r>
            <a:r>
              <a:rPr lang="en-US" sz="2400" dirty="0" err="1"/>
              <a:t>classpath</a:t>
            </a:r>
            <a:r>
              <a:rPr lang="en-US" sz="2400" dirty="0"/>
              <a:t> to your published objects (maybe launched from your application’s bin directory)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698501"/>
            <a:ext cx="7862305" cy="20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5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666751"/>
            <a:ext cx="7772400" cy="412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java.rmi.registry.LocateRegistry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java.rmi.registry.Registry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java.rmi.server.UnicastRemoteObject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Server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 []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Exception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StringUtilImpl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StringUtilImpl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skel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UnicastRemoteObject.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exportObject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Registry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LocateRegistry.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.bind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skel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643508"/>
            <a:ext cx="6553200" cy="432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java.rmi.registry.LocateRegistry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java.rmi.registry.Registry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Exception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Registry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LocateRegistry.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"localhost"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.lookup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.append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.allCaps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"excited"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3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Arguments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3402" y="3925915"/>
            <a:ext cx="6108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can send any Java object back and forth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must implement Serializable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907194"/>
            <a:ext cx="3886200" cy="3798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serialVersionUID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1L;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90" y="907194"/>
            <a:ext cx="4295285" cy="28640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902271"/>
            <a:ext cx="2362200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Serializable {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1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71550"/>
            <a:ext cx="8991600" cy="4038600"/>
          </a:xfrm>
        </p:spPr>
        <p:txBody>
          <a:bodyPr>
            <a:normAutofit/>
          </a:bodyPr>
          <a:lstStyle/>
          <a:p>
            <a:r>
              <a:rPr lang="en-US" sz="2400" dirty="0"/>
              <a:t>You must code in your own security.</a:t>
            </a:r>
          </a:p>
          <a:p>
            <a:r>
              <a:rPr lang="en-US" sz="2400" dirty="0"/>
              <a:t>Dr. Dobbs:</a:t>
            </a:r>
          </a:p>
          <a:p>
            <a:pPr lvl="1"/>
            <a:r>
              <a:rPr lang="en-US" sz="2400" dirty="0">
                <a:hlinkClick r:id="rId3"/>
              </a:rPr>
              <a:t>http://www.drdobbs.com/jvm/building-secure-java-rmi-servers/184405197</a:t>
            </a:r>
            <a:endParaRPr lang="en-US" sz="2400" dirty="0"/>
          </a:p>
          <a:p>
            <a:pPr lvl="1"/>
            <a:r>
              <a:rPr lang="en-US" sz="2400" dirty="0"/>
              <a:t>Creates a Login service</a:t>
            </a:r>
          </a:p>
          <a:p>
            <a:pPr lvl="1"/>
            <a:r>
              <a:rPr lang="en-US" sz="2400" dirty="0"/>
              <a:t>Uses a proxy layer for authentication and authorization</a:t>
            </a:r>
          </a:p>
          <a:p>
            <a:r>
              <a:rPr lang="en-US" sz="2400" dirty="0"/>
              <a:t>Can use a custom socket factory to run RMI over SSL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2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71" y="88407"/>
            <a:ext cx="6685714" cy="34952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2286000" cy="609600"/>
          </a:xfrm>
        </p:spPr>
        <p:txBody>
          <a:bodyPr/>
          <a:lstStyle/>
          <a:p>
            <a:r>
              <a:rPr lang="en-US" dirty="0"/>
              <a:t>RMI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298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77" y="981075"/>
            <a:ext cx="2733123" cy="3028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6019800" cy="2667000"/>
          </a:xfrm>
        </p:spPr>
        <p:txBody>
          <a:bodyPr>
            <a:normAutofit/>
          </a:bodyPr>
          <a:lstStyle/>
          <a:p>
            <a:r>
              <a:rPr lang="en-US" dirty="0"/>
              <a:t>Add a “reverse” function to the </a:t>
            </a:r>
            <a:r>
              <a:rPr lang="en-US" dirty="0" err="1"/>
              <a:t>StringUtil</a:t>
            </a:r>
            <a:r>
              <a:rPr lang="en-US" dirty="0"/>
              <a:t> server</a:t>
            </a:r>
          </a:p>
          <a:p>
            <a:r>
              <a:rPr lang="en-US" dirty="0"/>
              <a:t>Create a Point utility service with RMI</a:t>
            </a:r>
          </a:p>
          <a:p>
            <a:pPr lvl="1"/>
            <a:r>
              <a:rPr lang="en-US" dirty="0"/>
              <a:t>Send over two Point objects. Get back the distance between.</a:t>
            </a:r>
          </a:p>
          <a:p>
            <a:pPr lvl="1"/>
            <a:r>
              <a:rPr lang="en-US" dirty="0"/>
              <a:t>Send over two integers (x and y) and get back a newly created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73152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https://docs.oracle.com/javase/tutorial/rmi/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https://en.wikipedia.org/wiki/Java_remote_method_invocation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360243"/>
            <a:ext cx="3672520" cy="23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Donut 6"/>
          <p:cNvSpPr/>
          <p:nvPr/>
        </p:nvSpPr>
        <p:spPr>
          <a:xfrm>
            <a:off x="7462837" y="1180656"/>
            <a:ext cx="1362075" cy="13705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006475" y="2932013"/>
            <a:ext cx="27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 me command value “1”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 me two strings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I’ll return you one string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556304" y="1334630"/>
            <a:ext cx="5334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44235" y="1334630"/>
            <a:ext cx="1297781" cy="381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World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939310" y="1334630"/>
            <a:ext cx="1297781" cy="381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Hello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2698" y="1860079"/>
            <a:ext cx="1781404" cy="381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Hello World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704513" y="994299"/>
            <a:ext cx="5752730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553592" y="2663301"/>
            <a:ext cx="5714234" cy="65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1893" y="853736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InputStream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62837" y="2512104"/>
            <a:ext cx="1281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OutputStream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296084" y="1180656"/>
            <a:ext cx="1362075" cy="13705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3378" y="2533599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InputStream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0629" y="835804"/>
            <a:ext cx="1281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OutputStream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828049" y="3380000"/>
            <a:ext cx="5334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515980" y="3380000"/>
            <a:ext cx="1297781" cy="381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excited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15979" y="3837965"/>
            <a:ext cx="1297781" cy="381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EXCITED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948454" y="3183037"/>
            <a:ext cx="2514600" cy="1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871044" y="4415928"/>
            <a:ext cx="2490405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09523" y="3882617"/>
            <a:ext cx="27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 me command value “2”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 me one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I’ll return you one string</a:t>
            </a:r>
          </a:p>
        </p:txBody>
      </p:sp>
    </p:spTree>
    <p:extLst>
      <p:ext uri="{BB962C8B-B14F-4D97-AF65-F5344CB8AC3E}">
        <p14:creationId xmlns:p14="http://schemas.microsoft.com/office/powerpoint/2010/main" val="14049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2" grpId="0" animBg="1"/>
      <p:bldP spid="31" grpId="0" animBg="1"/>
      <p:bldP spid="32" grpId="0" animBg="1"/>
      <p:bldP spid="33" grpId="0" animBg="1"/>
      <p:bldP spid="53" grpId="0" animBg="1"/>
      <p:bldP spid="54" grpId="0" animBg="1"/>
      <p:bldP spid="57" grpId="0" animBg="1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Donut 6"/>
          <p:cNvSpPr/>
          <p:nvPr/>
        </p:nvSpPr>
        <p:spPr>
          <a:xfrm>
            <a:off x="7177290" y="3020067"/>
            <a:ext cx="1362075" cy="13705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481215" y="1315537"/>
            <a:ext cx="1362075" cy="13705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95837" y="1695633"/>
            <a:ext cx="3567113" cy="218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append(String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allCaps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.toUpperCase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725" y="2521712"/>
            <a:ext cx="3647873" cy="189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util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util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util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.allCaps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"excited"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909661" y="2266950"/>
            <a:ext cx="5176939" cy="1438373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6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Donut 6"/>
          <p:cNvSpPr/>
          <p:nvPr/>
        </p:nvSpPr>
        <p:spPr>
          <a:xfrm>
            <a:off x="7431982" y="1594894"/>
            <a:ext cx="1362075" cy="13705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457200" y="1152525"/>
            <a:ext cx="1362075" cy="13705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5283892" y="2523037"/>
            <a:ext cx="1362075" cy="1370513"/>
          </a:xfrm>
          <a:prstGeom prst="donu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2743200" y="2523038"/>
            <a:ext cx="1362075" cy="1370513"/>
          </a:xfrm>
          <a:prstGeom prst="donu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958071"/>
            <a:ext cx="3100185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append(String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allCaps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93872" y="977362"/>
            <a:ext cx="3100185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append(String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allCaps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64485" y="2372202"/>
            <a:ext cx="902515" cy="596966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781800" y="2781507"/>
            <a:ext cx="762000" cy="36780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-Right Arrow 14"/>
          <p:cNvSpPr/>
          <p:nvPr/>
        </p:nvSpPr>
        <p:spPr>
          <a:xfrm>
            <a:off x="4181474" y="3059051"/>
            <a:ext cx="1038225" cy="298483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87211" y="2132578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Skeleton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84427" y="2126706"/>
            <a:ext cx="879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Stub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50593" y="1803301"/>
            <a:ext cx="5365633" cy="238158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47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5" grpId="0" animBg="1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Method Invocation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3790950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Early version of Java required the “</a:t>
            </a:r>
            <a:r>
              <a:rPr lang="en-US" sz="2000" dirty="0" err="1"/>
              <a:t>rmic</a:t>
            </a:r>
            <a:r>
              <a:rPr lang="en-US" sz="2000" dirty="0"/>
              <a:t>”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Generated the stubs and skeletons for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Option to keep generated source code (not needed)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6" y="675132"/>
            <a:ext cx="8289101" cy="29634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66800" y="971550"/>
            <a:ext cx="685800" cy="457200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54424" y="995934"/>
            <a:ext cx="1825752" cy="457200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5592" y="2404110"/>
            <a:ext cx="2292096" cy="778002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1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52999" y="540242"/>
            <a:ext cx="4041227" cy="43713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456" y="660840"/>
            <a:ext cx="5867400" cy="426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StringUtil_Skel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java.rmi.server.Skeleton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dispatch(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java.rmi.Remote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java.rmi.server.RemoteCall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opnum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java.lang.Exception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utils.StringUtil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utils.StringUtil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switch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opnum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0: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000" dirty="0" err="1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allCaps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(String)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java.lang.String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$param_String_1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java.io.ObjectInput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call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.getInputStream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$param_String_1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java.lang.String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.readObject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java.lang.String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$result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.allCaps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$param_String_1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java.io.ObjectOutput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call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.getResultStream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.writeObject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$result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1: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append(String, String)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Java RMI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600" y="1968062"/>
            <a:ext cx="990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95600" y="1962150"/>
            <a:ext cx="9906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9200" y="1962150"/>
            <a:ext cx="9906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Skeleton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53200" y="1962150"/>
            <a:ext cx="990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4" name="Left-Right Arrow 23"/>
          <p:cNvSpPr/>
          <p:nvPr/>
        </p:nvSpPr>
        <p:spPr>
          <a:xfrm>
            <a:off x="3886200" y="2041508"/>
            <a:ext cx="1143000" cy="298483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" idx="3"/>
          </p:cNvCxnSpPr>
          <p:nvPr/>
        </p:nvCxnSpPr>
        <p:spPr>
          <a:xfrm>
            <a:off x="2362200" y="2196662"/>
            <a:ext cx="533400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19800" y="2196662"/>
            <a:ext cx="533400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4572" y="314644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of Java 2 SDK 1.2 (1998):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Skeletons are no longer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of Java 5 SDK 1.5 (2004):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Dynamic Proxies instead of stubs</a:t>
            </a:r>
          </a:p>
        </p:txBody>
      </p:sp>
      <p:pic>
        <p:nvPicPr>
          <p:cNvPr id="1026" name="Picture 2" descr="C:\Users\Topher\AppData\Local\Temp\SNAGHTML11bbe2f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59" y="1153838"/>
            <a:ext cx="1329881" cy="14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opher\AppData\Local\Temp\SNAGHTML11bd03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78459" y="1270273"/>
            <a:ext cx="1168281" cy="14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Interface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" y="819150"/>
            <a:ext cx="6553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java.rmi.Remote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java.rmi.RemoteException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StringUtil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append(String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allCaps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4199" y="1447800"/>
            <a:ext cx="1600201" cy="304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extends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Remote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3799" y="2301766"/>
            <a:ext cx="2247901" cy="304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RemoteException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5324" y="1873141"/>
            <a:ext cx="2247901" cy="304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RemoteException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824" y="3031807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Must extend the “Remote” interface to give permission (compile time check)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method must throw a checked </a:t>
            </a:r>
            <a:r>
              <a:rPr lang="en-US" sz="2400" dirty="0" err="1"/>
              <a:t>RemoteException</a:t>
            </a:r>
            <a:r>
              <a:rPr lang="en-US" sz="2400" dirty="0"/>
              <a:t>         (run time check)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5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14567</TotalTime>
  <Words>1179</Words>
  <Application>Microsoft Office PowerPoint</Application>
  <PresentationFormat>On-screen Show (16:9)</PresentationFormat>
  <Paragraphs>295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RMI</vt:lpstr>
      <vt:lpstr>See Also</vt:lpstr>
      <vt:lpstr>Communication Protocols</vt:lpstr>
      <vt:lpstr>Communication Protocols</vt:lpstr>
      <vt:lpstr>Remote Procedure Call</vt:lpstr>
      <vt:lpstr>Remote Method Invocation</vt:lpstr>
      <vt:lpstr>Generated Code</vt:lpstr>
      <vt:lpstr>Modern Java RMI</vt:lpstr>
      <vt:lpstr>Remote Interface</vt:lpstr>
      <vt:lpstr>Server Object Implementation</vt:lpstr>
      <vt:lpstr>RMI Registry</vt:lpstr>
      <vt:lpstr>Server</vt:lpstr>
      <vt:lpstr>Client</vt:lpstr>
      <vt:lpstr>Complex Arguments</vt:lpstr>
      <vt:lpstr>Security</vt:lpstr>
      <vt:lpstr>RMI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Topher</cp:lastModifiedBy>
  <cp:revision>312</cp:revision>
  <cp:lastPrinted>2015-07-06T21:44:19Z</cp:lastPrinted>
  <dcterms:created xsi:type="dcterms:W3CDTF">2015-07-04T21:12:26Z</dcterms:created>
  <dcterms:modified xsi:type="dcterms:W3CDTF">2016-04-06T23:05:20Z</dcterms:modified>
</cp:coreProperties>
</file>